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​​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Nimbus Roman No9 L</vt:lpstr>
      <vt:lpstr>Arial Black</vt:lpstr>
      <vt:lpstr>微软雅黑</vt:lpstr>
      <vt:lpstr>方正黑体_GBK</vt:lpstr>
      <vt:lpstr>微软雅黑</vt:lpstr>
      <vt:lpstr>宋体</vt:lpstr>
      <vt:lpstr>Arial Unicode MS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wally</cp:lastModifiedBy>
  <cp:revision>3</cp:revision>
  <dcterms:created xsi:type="dcterms:W3CDTF">2023-07-11T07:43:02Z</dcterms:created>
  <dcterms:modified xsi:type="dcterms:W3CDTF">2023-07-11T07:43:02Z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  <property fmtid="{D5CDD505-2E9C-101B-9397-08002B2CF9AE}" pid="3" name="ICV">
    <vt:lpwstr>13993626897F91E90608AD645D25FD23_42</vt:lpwstr>
  </property>
</Properties>
</file>