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1.png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36" y="1574801"/>
            <a:ext cx="3408653" cy="24722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282" y="1574801"/>
            <a:ext cx="3408653" cy="247226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147" y="1574801"/>
            <a:ext cx="3408653" cy="2472265"/>
          </a:xfrm>
          <a:prstGeom prst="rect">
            <a:avLst/>
          </a:prstGeom>
        </p:spPr>
      </p:pic>
      <p:sp>
        <p:nvSpPr>
          <p:cNvPr id="14" name="标题 1"/>
          <p:cNvSpPr txBox="1"/>
          <p:nvPr>
            <p:custDataLst>
              <p:tags r:id="rId5"/>
            </p:custDataLst>
          </p:nvPr>
        </p:nvSpPr>
        <p:spPr>
          <a:xfrm>
            <a:off x="839788" y="457199"/>
            <a:ext cx="10514012" cy="98213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  <p:sp>
        <p:nvSpPr>
          <p:cNvPr id="15" name="文本占位符 8"/>
          <p:cNvSpPr txBox="1"/>
          <p:nvPr>
            <p:custDataLst>
              <p:tags r:id="rId6"/>
            </p:custDataLst>
          </p:nvPr>
        </p:nvSpPr>
        <p:spPr>
          <a:xfrm>
            <a:off x="837936" y="4186240"/>
            <a:ext cx="3408653" cy="19774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6" name="文本占位符 10"/>
          <p:cNvSpPr txBox="1"/>
          <p:nvPr>
            <p:custDataLst>
              <p:tags r:id="rId7"/>
            </p:custDataLst>
          </p:nvPr>
        </p:nvSpPr>
        <p:spPr>
          <a:xfrm>
            <a:off x="4391283" y="4186240"/>
            <a:ext cx="3408653" cy="19774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7" name="文本占位符 9"/>
          <p:cNvSpPr txBox="1"/>
          <p:nvPr>
            <p:custDataLst>
              <p:tags r:id="rId8"/>
            </p:custDataLst>
          </p:nvPr>
        </p:nvSpPr>
        <p:spPr>
          <a:xfrm>
            <a:off x="7944630" y="4186241"/>
            <a:ext cx="3409170" cy="197749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d"/>
  <p:tag name="KSO_WM_UNIT_INDEX" val="1"/>
  <p:tag name="KSO_WM_UNIT_ID" val="150995214*d*1"/>
  <p:tag name="KSO_WM_UNIT_CLEAR" val="0"/>
  <p:tag name="KSO_WM_UNIT_LAYERLEVEL" val="1"/>
  <p:tag name="KSO_WM_UNIT_VALUE" val="686*946"/>
  <p:tag name="KSO_WM_UNIT_HIGHLIGHT" val="0"/>
  <p:tag name="KSO_WM_UNIT_COMPATIBLE" val="0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d"/>
  <p:tag name="KSO_WM_UNIT_INDEX" val="2"/>
  <p:tag name="KSO_WM_UNIT_ID" val="150995214*d*2"/>
  <p:tag name="KSO_WM_UNIT_CLEAR" val="0"/>
  <p:tag name="KSO_WM_UNIT_LAYERLEVEL" val="1"/>
  <p:tag name="KSO_WM_UNIT_VALUE" val="686*946"/>
  <p:tag name="KSO_WM_UNIT_HIGHLIGHT" val="0"/>
  <p:tag name="KSO_WM_UNIT_COMPATIBLE" val="0"/>
  <p:tag name="KSO_WM_BEAUTIFY_FLAG" val="#wm#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d"/>
  <p:tag name="KSO_WM_UNIT_INDEX" val="3"/>
  <p:tag name="KSO_WM_UNIT_ID" val="150995214*d*3"/>
  <p:tag name="KSO_WM_UNIT_CLEAR" val="0"/>
  <p:tag name="KSO_WM_UNIT_LAYERLEVEL" val="1"/>
  <p:tag name="KSO_WM_UNIT_VALUE" val="686*946"/>
  <p:tag name="KSO_WM_UNIT_HIGHLIGHT" val="0"/>
  <p:tag name="KSO_WM_UNIT_COMPATIBLE" val="0"/>
  <p:tag name="KSO_WM_BEAUTIFY_FLAG" val="#wm#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14*a*1"/>
  <p:tag name="KSO_WM_UNIT_CLEAR" val="1"/>
  <p:tag name="KSO_WM_UNIT_LAYERLEVEL" val="1"/>
  <p:tag name="KSO_WM_UNIT_VALUE" val="22"/>
  <p:tag name="KSO_WM_UNIT_ISCONTENTSTITLE" val="0"/>
  <p:tag name="KSO_WM_UNIT_HIGHLIGHT" val="0"/>
  <p:tag name="KSO_WM_UNIT_COMPATIBLE" val="0"/>
  <p:tag name="KSO_WM_UNIT_PRESET_TEXT" val="请在此处添加标题"/>
  <p:tag name="KSO_WM_BEAUTIFY_FLAG" val="#wm#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f"/>
  <p:tag name="KSO_WM_UNIT_INDEX" val="1"/>
  <p:tag name="KSO_WM_UNIT_ID" val="150995214*f*1"/>
  <p:tag name="KSO_WM_UNIT_CLEAR" val="1"/>
  <p:tag name="KSO_WM_UNIT_LAYERLEVEL" val="1"/>
  <p:tag name="KSO_WM_UNIT_VALUE" val="45"/>
  <p:tag name="KSO_WM_UNIT_HIGHLIGHT" val="0"/>
  <p:tag name="KSO_WM_UNIT_COMPATIBLE" val="0"/>
  <p:tag name="KSO_WM_UNIT_PRESET_TEXT" val="请在此处添加文本"/>
  <p:tag name="KSO_WM_BEAUTIFY_FLAG" val="#wm#"/>
</p:tagLst>
</file>

<file path=ppt/tags/tag6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f"/>
  <p:tag name="KSO_WM_UNIT_INDEX" val="2"/>
  <p:tag name="KSO_WM_UNIT_ID" val="150995214*f*2"/>
  <p:tag name="KSO_WM_UNIT_CLEAR" val="1"/>
  <p:tag name="KSO_WM_UNIT_LAYERLEVEL" val="1"/>
  <p:tag name="KSO_WM_UNIT_VALUE" val="45"/>
  <p:tag name="KSO_WM_UNIT_HIGHLIGHT" val="0"/>
  <p:tag name="KSO_WM_UNIT_COMPATIBLE" val="0"/>
  <p:tag name="KSO_WM_UNIT_PRESET_TEXT" val="请在此处添加文本"/>
  <p:tag name="KSO_WM_BEAUTIFY_FLAG" val="#wm#"/>
</p:tagLst>
</file>

<file path=ppt/tags/tag7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f"/>
  <p:tag name="KSO_WM_UNIT_INDEX" val="3"/>
  <p:tag name="KSO_WM_UNIT_ID" val="150995214*f*3"/>
  <p:tag name="KSO_WM_UNIT_CLEAR" val="1"/>
  <p:tag name="KSO_WM_UNIT_LAYERLEVEL" val="1"/>
  <p:tag name="KSO_WM_UNIT_VALUE" val="45"/>
  <p:tag name="KSO_WM_UNIT_HIGHLIGHT" val="0"/>
  <p:tag name="KSO_WM_UNIT_COMPATIBLE" val="0"/>
  <p:tag name="KSO_WM_UNIT_PRESET_TEXT" val="请在此处添加文本"/>
  <p:tag name="KSO_WM_BEAUTIFY_FLAG" val="#wm#"/>
</p:tagLst>
</file>

<file path=ppt/tags/tag8.xml><?xml version="1.0" encoding="utf-8"?>
<p:tagLst xmlns:p="http://schemas.openxmlformats.org/presentationml/2006/main">
  <p:tag name="KSO_WM_SLIDE_ID" val="150995214"/>
  <p:tag name="KSO_WM_SLIDE_INDEX" val="68"/>
  <p:tag name="KSO_WM_SLIDE_ITEM_CNT" val="6"/>
  <p:tag name="KSO_WM_SLIDE_LAYOUT" val="a_f_d"/>
  <p:tag name="KSO_WM_SLIDE_LAYOUT_CNT" val="1_3_3"/>
  <p:tag name="KSO_WM_SLIDE_TYPE" val="text"/>
  <p:tag name="KSO_WM_BEAUTIFY_FLAG" val="#wm#"/>
  <p:tag name="KSO_WM_SLIDE_POSITION" val="66*124"/>
  <p:tag name="KSO_WM_SLIDE_SIZE" val="828*362"/>
  <p:tag name="KSO_WM_TEMPLATE_CATEGORY" val="preset"/>
  <p:tag name="KSO_WM_TEMPLATE_INDEX" val="1"/>
  <p:tag name="KSO_WM_TAG_VERSION" val="1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Kingsoft Office WPP</Application>
  <PresentationFormat>宽屏</PresentationFormat>
  <Paragraphs>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2015-12-03T08:53:52Z</dcterms:created>
  <dcterms:modified xsi:type="dcterms:W3CDTF">2015-12-03T08:53:52Z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