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image" Target="../media/image1.png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>
            <p:custDataLst>
              <p:tags r:id="rId1"/>
            </p:custDataLst>
          </p:nvPr>
        </p:nvSpPr>
        <p:spPr>
          <a:xfrm>
            <a:off x="839788" y="457199"/>
            <a:ext cx="10514012" cy="98213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CN" alt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12" name="文本占位符 11"/>
          <p:cNvSpPr txBox="1"/>
          <p:nvPr>
            <p:custDataLst>
              <p:tags r:id="rId2"/>
            </p:custDataLst>
          </p:nvPr>
        </p:nvSpPr>
        <p:spPr>
          <a:xfrm>
            <a:off x="837937" y="1559367"/>
            <a:ext cx="5148000" cy="208834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3" name="文本占位符 14"/>
          <p:cNvSpPr txBox="1"/>
          <p:nvPr>
            <p:custDataLst>
              <p:tags r:id="rId3"/>
            </p:custDataLst>
          </p:nvPr>
        </p:nvSpPr>
        <p:spPr>
          <a:xfrm>
            <a:off x="837674" y="3777159"/>
            <a:ext cx="5148263" cy="208852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794" y="3789175"/>
            <a:ext cx="5261304" cy="208501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794" y="1559367"/>
            <a:ext cx="5261304" cy="2085013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11*a*1"/>
  <p:tag name="KSO_WM_UNIT_CLEAR" val="1"/>
  <p:tag name="KSO_WM_UNIT_LAYERLEVEL" val="1"/>
  <p:tag name="KSO_WM_UNIT_VALUE" val="22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1"/>
  <p:tag name="KSO_WM_UNIT_ID" val="150995211*f*1"/>
  <p:tag name="KSO_WM_UNIT_CLEAR" val="1"/>
  <p:tag name="KSO_WM_UNIT_LAYERLEVEL" val="1"/>
  <p:tag name="KSO_WM_UNIT_VALUE" val="65"/>
  <p:tag name="KSO_WM_UNIT_HIGHLIGHT" val="0"/>
  <p:tag name="KSO_WM_UNIT_COMPATIBLE" val="0"/>
  <p:tag name="KSO_WM_BEAUTIFY_FLAG" val="#wm#"/>
  <p:tag name="KSO_WM_UNIT_PRESET_TEXT" val="请在此处添加文本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2"/>
  <p:tag name="KSO_WM_UNIT_ID" val="150995211*f*2"/>
  <p:tag name="KSO_WM_UNIT_CLEAR" val="1"/>
  <p:tag name="KSO_WM_UNIT_LAYERLEVEL" val="1"/>
  <p:tag name="KSO_WM_UNIT_VALUE" val="65"/>
  <p:tag name="KSO_WM_UNIT_HIGHLIGHT" val="0"/>
  <p:tag name="KSO_WM_UNIT_COMPATIBLE" val="0"/>
  <p:tag name="KSO_WM_BEAUTIFY_FLAG" val="#wm#"/>
  <p:tag name="KSO_WM_UNIT_PRESET_TEXT" val="请在此处添加文本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2"/>
  <p:tag name="KSO_WM_UNIT_ID" val="150995211*d*2"/>
  <p:tag name="KSO_WM_UNIT_CLEAR" val="0"/>
  <p:tag name="KSO_WM_UNIT_LAYERLEVEL" val="1"/>
  <p:tag name="KSO_WM_UNIT_VALUE" val="579*1460"/>
  <p:tag name="KSO_WM_UNIT_HIGHLIGHT" val="0"/>
  <p:tag name="KSO_WM_UNIT_COMPATIBLE" val="0"/>
  <p:tag name="KSO_WM_BEAUTIFY_FLAG" val="#wm#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1"/>
  <p:tag name="KSO_WM_UNIT_ID" val="150995211*d*1"/>
  <p:tag name="KSO_WM_UNIT_CLEAR" val="0"/>
  <p:tag name="KSO_WM_UNIT_LAYERLEVEL" val="1"/>
  <p:tag name="KSO_WM_UNIT_VALUE" val="579*1460"/>
  <p:tag name="KSO_WM_UNIT_HIGHLIGHT" val="0"/>
  <p:tag name="KSO_WM_UNIT_COMPATIBLE" val="0"/>
  <p:tag name="KSO_WM_BEAUTIFY_FLAG" val="#wm#"/>
</p:tagLst>
</file>

<file path=ppt/tags/tag6.xml><?xml version="1.0" encoding="utf-8"?>
<p:tagLst xmlns:p="http://schemas.openxmlformats.org/presentationml/2006/main">
  <p:tag name="KSO_WM_SLIDE_ID" val="150995211"/>
  <p:tag name="KSO_WM_SLIDE_INDEX" val="20"/>
  <p:tag name="KSO_WM_SLIDE_ITEM_CNT" val="4"/>
  <p:tag name="KSO_WM_SLIDE_LAYOUT" val="a_f_d"/>
  <p:tag name="KSO_WM_SLIDE_LAYOUT_CNT" val="1_2_2"/>
  <p:tag name="KSO_WM_SLIDE_TYPE" val="text"/>
  <p:tag name="KSO_WM_BEAUTIFY_FLAG" val="#wm#"/>
  <p:tag name="KSO_WM_SLIDE_POSITION" val="66*123"/>
  <p:tag name="KSO_WM_SLIDE_SIZE" val="828*339"/>
  <p:tag name="KSO_WM_TEMPLATE_CATEGORY" val="preset"/>
  <p:tag name="KSO_WM_TEMPLATE_INDEX" val="1"/>
  <p:tag name="KSO_WM_TAG_VERSION" val="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Kingsoft Office WPP</Application>
  <PresentationFormat>宽屏</PresentationFormat>
  <Paragraphs>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2015-12-12T11:01:48Z</dcterms:created>
  <dcterms:modified xsi:type="dcterms:W3CDTF">2015-12-12T11:01:48Z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