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970222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24" y="1567346"/>
            <a:ext cx="4701840" cy="71009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24" y="2338388"/>
            <a:ext cx="4701840" cy="378596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616" y="1567346"/>
            <a:ext cx="4701841" cy="710095"/>
          </a:xfr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>
              <a:buNone/>
              <a:defRPr lang="zh-CN" altLang="en-US" b="0" smtClean="0"/>
            </a:lvl1pPr>
          </a:lstStyle>
          <a:p>
            <a:pPr marL="0" lvl="0" indent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616" y="2357460"/>
            <a:ext cx="4701841" cy="376689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260850" cy="1600200"/>
          </a:xfr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800" y="457201"/>
            <a:ext cx="5970588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26085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1.png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3" Type="http://schemas.openxmlformats.org/officeDocument/2006/relationships/slideLayout" Target="../slideLayouts/slideLayout7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"/>
          <p:cNvSpPr txBox="1"/>
          <p:nvPr>
            <p:custDataLst>
              <p:tags r:id="rId1"/>
            </p:custDataLst>
          </p:nvPr>
        </p:nvSpPr>
        <p:spPr>
          <a:xfrm>
            <a:off x="839787" y="391011"/>
            <a:ext cx="10514012" cy="982133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zh-CN" alt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请在此处添加标题</a:t>
            </a:r>
            <a:endParaRPr lang="zh-CN" altLang="en-US" dirty="0" smtClean="0"/>
          </a:p>
        </p:txBody>
      </p:sp>
      <p:sp>
        <p:nvSpPr>
          <p:cNvPr id="13" name="文本占位符 8"/>
          <p:cNvSpPr txBox="1"/>
          <p:nvPr>
            <p:custDataLst>
              <p:tags r:id="rId2"/>
            </p:custDataLst>
          </p:nvPr>
        </p:nvSpPr>
        <p:spPr>
          <a:xfrm>
            <a:off x="838201" y="1552353"/>
            <a:ext cx="1936800" cy="154526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lang="zh-CN" altLang="en-US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600" smtClean="0">
                <a:latin typeface="+mj-lt"/>
                <a:ea typeface="+mj-ea"/>
                <a:cs typeface="+mj-cs"/>
              </a:rPr>
              <a:t>小标题</a:t>
            </a:r>
            <a:endParaRPr lang="zh-CN" altLang="en-US" sz="26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14" name="文本占位符 10"/>
          <p:cNvSpPr txBox="1"/>
          <p:nvPr>
            <p:custDataLst>
              <p:tags r:id="rId3"/>
            </p:custDataLst>
          </p:nvPr>
        </p:nvSpPr>
        <p:spPr>
          <a:xfrm>
            <a:off x="2900492" y="1549098"/>
            <a:ext cx="6070599" cy="154897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600" smtClean="0"/>
              <a:t>请在此处添加文本</a:t>
            </a:r>
            <a:endParaRPr lang="zh-CN" altLang="en-US" sz="2600" dirty="0" smtClean="0"/>
          </a:p>
        </p:txBody>
      </p:sp>
      <p:sp>
        <p:nvSpPr>
          <p:cNvPr id="15" name="文本占位符 9"/>
          <p:cNvSpPr txBox="1"/>
          <p:nvPr>
            <p:custDataLst>
              <p:tags r:id="rId4"/>
            </p:custDataLst>
          </p:nvPr>
        </p:nvSpPr>
        <p:spPr>
          <a:xfrm>
            <a:off x="838201" y="3178003"/>
            <a:ext cx="1936800" cy="1548332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lang="zh-CN" altLang="en-US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600" smtClean="0">
                <a:latin typeface="+mj-lt"/>
                <a:ea typeface="+mj-ea"/>
                <a:cs typeface="+mj-cs"/>
              </a:rPr>
              <a:t>小标题</a:t>
            </a:r>
            <a:endParaRPr lang="zh-CN" altLang="en-US" sz="26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16" name="文本占位符 11"/>
          <p:cNvSpPr txBox="1"/>
          <p:nvPr>
            <p:custDataLst>
              <p:tags r:id="rId5"/>
            </p:custDataLst>
          </p:nvPr>
        </p:nvSpPr>
        <p:spPr>
          <a:xfrm>
            <a:off x="2900491" y="3178003"/>
            <a:ext cx="6070599" cy="1548332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lang="zh-CN" altLang="en-US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600" smtClean="0"/>
              <a:t>请在此处添加文本</a:t>
            </a:r>
            <a:endParaRPr lang="zh-CN" altLang="en-US" sz="2600" dirty="0" smtClean="0"/>
          </a:p>
        </p:txBody>
      </p:sp>
      <p:sp>
        <p:nvSpPr>
          <p:cNvPr id="17" name="文本占位符 14"/>
          <p:cNvSpPr txBox="1"/>
          <p:nvPr>
            <p:custDataLst>
              <p:tags r:id="rId6"/>
            </p:custDataLst>
          </p:nvPr>
        </p:nvSpPr>
        <p:spPr>
          <a:xfrm>
            <a:off x="838201" y="4806721"/>
            <a:ext cx="1936800" cy="154207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600" smtClean="0">
                <a:latin typeface="+mj-lt"/>
                <a:ea typeface="+mj-ea"/>
                <a:cs typeface="+mj-cs"/>
              </a:rPr>
              <a:t>小标题</a:t>
            </a:r>
            <a:endParaRPr lang="zh-CN" altLang="en-US" sz="26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18" name="文本占位符 16"/>
          <p:cNvSpPr txBox="1"/>
          <p:nvPr>
            <p:custDataLst>
              <p:tags r:id="rId7"/>
            </p:custDataLst>
          </p:nvPr>
        </p:nvSpPr>
        <p:spPr>
          <a:xfrm>
            <a:off x="2900490" y="4806267"/>
            <a:ext cx="6070599" cy="153782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lang="zh-CN" altLang="en-US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600" smtClean="0"/>
              <a:t>请在此处添加文本</a:t>
            </a:r>
            <a:endParaRPr lang="zh-CN" altLang="en-US" sz="2600" dirty="0" smtClean="0"/>
          </a:p>
        </p:txBody>
      </p:sp>
      <p:pic>
        <p:nvPicPr>
          <p:cNvPr id="19" name="图片 18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6578" y="1549098"/>
            <a:ext cx="2255333" cy="1548256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6577" y="3172429"/>
            <a:ext cx="2255333" cy="1548256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6577" y="4806267"/>
            <a:ext cx="2255333" cy="1548256"/>
          </a:xfrm>
          <a:prstGeom prst="rect">
            <a:avLst/>
          </a:prstGeom>
        </p:spPr>
      </p:pic>
    </p:spTree>
    <p:custDataLst>
      <p:tags r:id="rId1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a"/>
  <p:tag name="KSO_WM_UNIT_INDEX" val="1"/>
  <p:tag name="KSO_WM_UNIT_ID" val="150995215*a*1"/>
  <p:tag name="KSO_WM_UNIT_CLEAR" val="1"/>
  <p:tag name="KSO_WM_UNIT_LAYERLEVEL" val="1"/>
  <p:tag name="KSO_WM_UNIT_VALUE" val="22"/>
  <p:tag name="KSO_WM_UNIT_ISCONTENTSTITLE" val="0"/>
  <p:tag name="KSO_WM_UNIT_HIGHLIGHT" val="0"/>
  <p:tag name="KSO_WM_UNIT_COMPATIBLE" val="0"/>
  <p:tag name="KSO_WM_BEAUTIFY_FLAG" val="#wm#"/>
  <p:tag name="KSO_WM_UNIT_PRESET_TEXT" val="请在此处添加标题"/>
</p:tagLst>
</file>

<file path=ppt/tags/tag10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l_h_d"/>
  <p:tag name="KSO_WM_UNIT_INDEX" val="1_3_1"/>
  <p:tag name="KSO_WM_UNIT_ID" val="150995215*l_h_d*1_3_1"/>
  <p:tag name="KSO_WM_UNIT_CLEAR" val="0"/>
  <p:tag name="KSO_WM_UNIT_LAYERLEVEL" val="1_1_1"/>
  <p:tag name="KSO_WM_UNIT_VALUE" val="430*626"/>
  <p:tag name="KSO_WM_UNIT_HIGHLIGHT" val="0"/>
  <p:tag name="KSO_WM_UNIT_COMPATIBLE" val="0"/>
  <p:tag name="KSO_WM_BEAUTIFY_FLAG" val="#wm#"/>
  <p:tag name="KSO_WM_DIAGRAM_GROUP_CODE" val="第十五组"/>
</p:tagLst>
</file>

<file path=ppt/tags/tag11.xml><?xml version="1.0" encoding="utf-8"?>
<p:tagLst xmlns:p="http://schemas.openxmlformats.org/presentationml/2006/main">
  <p:tag name="KSO_WM_SLIDE_ID" val="150995215"/>
  <p:tag name="KSO_WM_SLIDE_INDEX" val="17"/>
  <p:tag name="KSO_WM_SLIDE_ITEM_CNT" val="3"/>
  <p:tag name="KSO_WM_SLIDE_LAYOUT" val="a_l"/>
  <p:tag name="KSO_WM_SLIDE_LAYOUT_CNT" val="1_1"/>
  <p:tag name="KSO_WM_SLIDE_TYPE" val="text"/>
  <p:tag name="KSO_WM_BEAUTIFY_FLAG" val="#wm#"/>
  <p:tag name="KSO_WM_SLIDE_POSITION" val="66*122"/>
  <p:tag name="KSO_WM_SLIDE_SIZE" val="828*378"/>
  <p:tag name="KSO_WM_TEMPLATE_CATEGORY" val="preset"/>
  <p:tag name="KSO_WM_TEMPLATE_INDEX" val="1"/>
  <p:tag name="KSO_WM_TAG_VERSION" val="1.0"/>
  <p:tag name="KSO_WM_DIAGRAM_GROUP_CODE" val="第十五组"/>
</p:tagLst>
</file>

<file path=ppt/tags/tag2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l_h_a"/>
  <p:tag name="KSO_WM_UNIT_INDEX" val="1_1_1"/>
  <p:tag name="KSO_WM_UNIT_ID" val="150995215*l_h_a*1_1_1"/>
  <p:tag name="KSO_WM_UNIT_CLEAR" val="1"/>
  <p:tag name="KSO_WM_UNIT_LAYERLEVEL" val="1_1_1"/>
  <p:tag name="KSO_WM_UNIT_VALUE" val="20"/>
  <p:tag name="KSO_WM_UNIT_HIGHLIGHT" val="0"/>
  <p:tag name="KSO_WM_UNIT_COMPATIBLE" val="0"/>
  <p:tag name="KSO_WM_BEAUTIFY_FLAG" val="#wm#"/>
  <p:tag name="KSO_WM_DIAGRAM_GROUP_CODE" val="第十五组"/>
  <p:tag name="KSO_WM_UNIT_PRESET_TEXT" val="小标题"/>
</p:tagLst>
</file>

<file path=ppt/tags/tag3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l_h_f"/>
  <p:tag name="KSO_WM_UNIT_INDEX" val="1_1_1"/>
  <p:tag name="KSO_WM_UNIT_ID" val="150995215*l_h_f*1_1_1"/>
  <p:tag name="KSO_WM_UNIT_CLEAR" val="1"/>
  <p:tag name="KSO_WM_UNIT_LAYERLEVEL" val="1_1_1"/>
  <p:tag name="KSO_WM_UNIT_VALUE" val="68"/>
  <p:tag name="KSO_WM_UNIT_HIGHLIGHT" val="0"/>
  <p:tag name="KSO_WM_UNIT_COMPATIBLE" val="0"/>
  <p:tag name="KSO_WM_BEAUTIFY_FLAG" val="#wm#"/>
  <p:tag name="KSO_WM_DIAGRAM_GROUP_CODE" val="第十五组"/>
  <p:tag name="KSO_WM_UNIT_PRESET_TEXT" val="请在此处添加文本"/>
</p:tagLst>
</file>

<file path=ppt/tags/tag4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l_h_a"/>
  <p:tag name="KSO_WM_UNIT_INDEX" val="1_2_1"/>
  <p:tag name="KSO_WM_UNIT_ID" val="150995215*l_h_a*1_2_1"/>
  <p:tag name="KSO_WM_UNIT_CLEAR" val="1"/>
  <p:tag name="KSO_WM_UNIT_LAYERLEVEL" val="1_1_1"/>
  <p:tag name="KSO_WM_UNIT_VALUE" val="20"/>
  <p:tag name="KSO_WM_UNIT_HIGHLIGHT" val="0"/>
  <p:tag name="KSO_WM_UNIT_COMPATIBLE" val="0"/>
  <p:tag name="KSO_WM_BEAUTIFY_FLAG" val="#wm#"/>
  <p:tag name="KSO_WM_DIAGRAM_GROUP_CODE" val="第十五组"/>
  <p:tag name="KSO_WM_UNIT_PRESET_TEXT" val="小标题"/>
</p:tagLst>
</file>

<file path=ppt/tags/tag5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l_h_f"/>
  <p:tag name="KSO_WM_UNIT_INDEX" val="1_2_1"/>
  <p:tag name="KSO_WM_UNIT_ID" val="150995215*l_h_f*1_2_1"/>
  <p:tag name="KSO_WM_UNIT_CLEAR" val="1"/>
  <p:tag name="KSO_WM_UNIT_LAYERLEVEL" val="1_1_1"/>
  <p:tag name="KSO_WM_UNIT_VALUE" val="68"/>
  <p:tag name="KSO_WM_UNIT_HIGHLIGHT" val="0"/>
  <p:tag name="KSO_WM_UNIT_COMPATIBLE" val="0"/>
  <p:tag name="KSO_WM_BEAUTIFY_FLAG" val="#wm#"/>
  <p:tag name="KSO_WM_DIAGRAM_GROUP_CODE" val="第十五组"/>
  <p:tag name="KSO_WM_UNIT_PRESET_TEXT" val="请在此处添加文本"/>
</p:tagLst>
</file>

<file path=ppt/tags/tag6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l_h_a"/>
  <p:tag name="KSO_WM_UNIT_INDEX" val="1_3_1"/>
  <p:tag name="KSO_WM_UNIT_ID" val="150995215*l_h_a*1_3_1"/>
  <p:tag name="KSO_WM_UNIT_CLEAR" val="1"/>
  <p:tag name="KSO_WM_UNIT_LAYERLEVEL" val="1_1_1"/>
  <p:tag name="KSO_WM_UNIT_VALUE" val="20"/>
  <p:tag name="KSO_WM_UNIT_HIGHLIGHT" val="0"/>
  <p:tag name="KSO_WM_UNIT_COMPATIBLE" val="0"/>
  <p:tag name="KSO_WM_BEAUTIFY_FLAG" val="#wm#"/>
  <p:tag name="KSO_WM_DIAGRAM_GROUP_CODE" val="第十五组"/>
  <p:tag name="KSO_WM_UNIT_PRESET_TEXT" val="小标题"/>
</p:tagLst>
</file>

<file path=ppt/tags/tag7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l_h_f"/>
  <p:tag name="KSO_WM_UNIT_INDEX" val="1_3_1"/>
  <p:tag name="KSO_WM_UNIT_ID" val="150995215*l_h_f*1_3_1"/>
  <p:tag name="KSO_WM_UNIT_CLEAR" val="1"/>
  <p:tag name="KSO_WM_UNIT_LAYERLEVEL" val="1_1_1"/>
  <p:tag name="KSO_WM_UNIT_VALUE" val="68"/>
  <p:tag name="KSO_WM_UNIT_HIGHLIGHT" val="0"/>
  <p:tag name="KSO_WM_UNIT_COMPATIBLE" val="0"/>
  <p:tag name="KSO_WM_BEAUTIFY_FLAG" val="#wm#"/>
  <p:tag name="KSO_WM_DIAGRAM_GROUP_CODE" val="第十五组"/>
  <p:tag name="KSO_WM_UNIT_PRESET_TEXT" val="请在此处添加文本"/>
</p:tagLst>
</file>

<file path=ppt/tags/tag8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l_h_d"/>
  <p:tag name="KSO_WM_UNIT_INDEX" val="1_1_1"/>
  <p:tag name="KSO_WM_UNIT_ID" val="150995215*l_h_d*1_1_1"/>
  <p:tag name="KSO_WM_UNIT_CLEAR" val="0"/>
  <p:tag name="KSO_WM_UNIT_LAYERLEVEL" val="1_1_1"/>
  <p:tag name="KSO_WM_UNIT_VALUE" val="430*626"/>
  <p:tag name="KSO_WM_UNIT_HIGHLIGHT" val="0"/>
  <p:tag name="KSO_WM_UNIT_COMPATIBLE" val="0"/>
  <p:tag name="KSO_WM_BEAUTIFY_FLAG" val="#wm#"/>
  <p:tag name="KSO_WM_DIAGRAM_GROUP_CODE" val="第十五组"/>
</p:tagLst>
</file>

<file path=ppt/tags/tag9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l_h_d"/>
  <p:tag name="KSO_WM_UNIT_INDEX" val="1_2_1"/>
  <p:tag name="KSO_WM_UNIT_ID" val="150995215*l_h_d*1_2_1"/>
  <p:tag name="KSO_WM_UNIT_CLEAR" val="0"/>
  <p:tag name="KSO_WM_UNIT_LAYERLEVEL" val="1_1_1"/>
  <p:tag name="KSO_WM_UNIT_VALUE" val="430*626"/>
  <p:tag name="KSO_WM_UNIT_HIGHLIGHT" val="0"/>
  <p:tag name="KSO_WM_UNIT_COMPATIBLE" val="0"/>
  <p:tag name="KSO_WM_BEAUTIFY_FLAG" val="#wm#"/>
  <p:tag name="KSO_WM_DIAGRAM_GROUP_CODE" val="第十五组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Kingsoft Office WPP</Application>
  <PresentationFormat>宽屏</PresentationFormat>
  <Paragraphs>14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kingsoft</cp:lastModifiedBy>
  <cp:revision>1</cp:revision>
  <dcterms:created xsi:type="dcterms:W3CDTF">2015-12-12T11:01:46Z</dcterms:created>
  <dcterms:modified xsi:type="dcterms:W3CDTF">2015-12-12T11:01:47Z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2052-10.1.0.5424</vt:lpwstr>
  </property>
</Properties>
</file>