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 smtClean="0"/>
              <a:t>单击此处编辑母版副标题样式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970222"/>
          </a:xfrm>
        </p:spPr>
        <p:txBody>
          <a:bodyPr/>
          <a:lstStyle>
            <a:lvl1pPr algn="ctr">
              <a:defRPr/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259724" y="1567346"/>
            <a:ext cx="4701840" cy="71009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259724" y="2338388"/>
            <a:ext cx="4701840" cy="378596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89616" y="1567346"/>
            <a:ext cx="4701841" cy="710095"/>
          </a:xfrm>
        </p:spPr>
        <p:txBody>
          <a:bodyPr vert="horz" lIns="91440" tIns="45720" rIns="91440" bIns="45720" rtlCol="0" anchor="ctr" anchorCtr="0">
            <a:normAutofit/>
          </a:bodyPr>
          <a:lstStyle>
            <a:lvl1pPr marL="228600" indent="-228600">
              <a:buNone/>
              <a:defRPr lang="zh-CN" altLang="en-US" b="0" smtClean="0"/>
            </a:lvl1pPr>
          </a:lstStyle>
          <a:p>
            <a:pPr marL="0" lvl="0" indent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89616" y="2357460"/>
            <a:ext cx="4701841" cy="3766892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260850" cy="1600200"/>
          </a:xfrm>
        </p:spPr>
        <p:txBody>
          <a:bodyPr anchor="t" anchorCtr="0">
            <a:normAutofit/>
          </a:bodyPr>
          <a:lstStyle>
            <a:lvl1pPr>
              <a:defRPr sz="4000"/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384800" y="457201"/>
            <a:ext cx="5970588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260850" cy="38115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0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7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4" Type="http://schemas.openxmlformats.org/officeDocument/2006/relationships/tags" Target="../tags/tag4.xml"/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标题 1"/>
          <p:cNvSpPr txBox="1"/>
          <p:nvPr>
            <p:custDataLst>
              <p:tags r:id="rId1"/>
            </p:custDataLst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mtClean="0"/>
              <a:t>请在此处添加标题</a:t>
            </a:r>
            <a:endParaRPr lang="zh-CN" altLang="en-US" dirty="0" smtClean="0"/>
          </a:p>
        </p:txBody>
      </p:sp>
      <p:sp>
        <p:nvSpPr>
          <p:cNvPr id="15" name="内容占位符 7"/>
          <p:cNvSpPr txBox="1"/>
          <p:nvPr>
            <p:custDataLst>
              <p:tags r:id="rId2"/>
            </p:custDataLst>
          </p:nvPr>
        </p:nvSpPr>
        <p:spPr>
          <a:xfrm>
            <a:off x="838200" y="1960014"/>
            <a:ext cx="4822114" cy="387301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mtClean="0"/>
              <a:t>请在此处添加文本</a:t>
            </a:r>
            <a:endParaRPr lang="zh-CN" altLang="en-US" dirty="0" smtClean="0"/>
          </a:p>
        </p:txBody>
      </p:sp>
      <p:sp>
        <p:nvSpPr>
          <p:cNvPr id="16" name="文本占位符 8"/>
          <p:cNvSpPr txBox="1"/>
          <p:nvPr>
            <p:custDataLst>
              <p:tags r:id="rId3"/>
            </p:custDataLst>
          </p:nvPr>
        </p:nvSpPr>
        <p:spPr>
          <a:xfrm>
            <a:off x="7849842" y="1869886"/>
            <a:ext cx="1871803" cy="1735138"/>
          </a:xfrm>
          <a:prstGeom prst="triangle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wrap="none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itchFamily="34" charset="0"/>
              <a:buNone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mtClean="0"/>
              <a:t>第一级</a:t>
            </a:r>
            <a:endParaRPr lang="zh-CN" altLang="en-US" dirty="0" smtClean="0"/>
          </a:p>
        </p:txBody>
      </p:sp>
      <p:sp>
        <p:nvSpPr>
          <p:cNvPr id="17" name="文本占位符 10"/>
          <p:cNvSpPr txBox="1"/>
          <p:nvPr>
            <p:custDataLst>
              <p:tags r:id="rId4"/>
            </p:custDataLst>
          </p:nvPr>
        </p:nvSpPr>
        <p:spPr>
          <a:xfrm>
            <a:off x="7248701" y="3594532"/>
            <a:ext cx="3074083" cy="1059103"/>
          </a:xfrm>
          <a:prstGeom prst="trapezoid">
            <a:avLst>
              <a:gd name="adj" fmla="val 57534"/>
            </a:avLst>
          </a:prstGeom>
          <a:solidFill>
            <a:schemeClr val="tx1">
              <a:lumMod val="65000"/>
              <a:lumOff val="35000"/>
            </a:schemeClr>
          </a:solidFill>
        </p:spPr>
        <p:txBody>
          <a:bodyPr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itchFamily="34" charset="0"/>
              <a:buNone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mtClean="0"/>
              <a:t>第二级</a:t>
            </a:r>
            <a:endParaRPr lang="zh-CN" altLang="en-US" dirty="0" smtClean="0"/>
          </a:p>
        </p:txBody>
      </p:sp>
      <p:sp>
        <p:nvSpPr>
          <p:cNvPr id="18" name="文本占位符 14"/>
          <p:cNvSpPr txBox="1"/>
          <p:nvPr>
            <p:custDataLst>
              <p:tags r:id="rId5"/>
            </p:custDataLst>
          </p:nvPr>
        </p:nvSpPr>
        <p:spPr>
          <a:xfrm>
            <a:off x="6562882" y="4643143"/>
            <a:ext cx="4450111" cy="1189881"/>
          </a:xfrm>
          <a:prstGeom prst="trapezoid">
            <a:avLst>
              <a:gd name="adj" fmla="val 58980"/>
            </a:avLst>
          </a:prstGeom>
          <a:solidFill>
            <a:schemeClr val="tx1">
              <a:lumMod val="75000"/>
              <a:lumOff val="25000"/>
            </a:schemeClr>
          </a:solidFill>
        </p:spPr>
        <p:txBody>
          <a:bodyPr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itchFamily="34" charset="0"/>
              <a:buNone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mtClean="0"/>
              <a:t>第三级</a:t>
            </a:r>
            <a:endParaRPr lang="zh-CN" altLang="en-US" dirty="0" smtClean="0"/>
          </a:p>
        </p:txBody>
      </p:sp>
    </p:spTree>
    <p:custDataLst>
      <p:tags r:id="rId6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KSO_WM_TAG_VERSION" val="1.0"/>
  <p:tag name="KSO_WM_TEMPLATE_CATEGORY" val="preset"/>
  <p:tag name="KSO_WM_TEMPLATE_INDEX" val="1"/>
  <p:tag name="KSO_WM_UNIT_TYPE" val="a"/>
  <p:tag name="KSO_WM_UNIT_INDEX" val="1"/>
  <p:tag name="KSO_WM_UNIT_ID" val="150995287*a*1"/>
  <p:tag name="KSO_WM_UNIT_CLEAR" val="1"/>
  <p:tag name="KSO_WM_UNIT_LAYERLEVEL" val="1"/>
  <p:tag name="KSO_WM_UNIT_VALUE" val="40"/>
  <p:tag name="KSO_WM_UNIT_ISCONTENTSTITLE" val="0"/>
  <p:tag name="KSO_WM_UNIT_HIGHLIGHT" val="0"/>
  <p:tag name="KSO_WM_UNIT_COMPATIBLE" val="0"/>
  <p:tag name="KSO_WM_UNIT_PRESET_TEXT" val="请在此处添加标题"/>
  <p:tag name="KSO_WM_BEAUTIFY_FLAG" val="#wm#"/>
</p:tagLst>
</file>

<file path=ppt/tags/tag2.xml><?xml version="1.0" encoding="utf-8"?>
<p:tagLst xmlns:p="http://schemas.openxmlformats.org/presentationml/2006/main">
  <p:tag name="KSO_WM_TAG_VERSION" val="1.0"/>
  <p:tag name="KSO_WM_TEMPLATE_CATEGORY" val="preset"/>
  <p:tag name="KSO_WM_TEMPLATE_INDEX" val="1"/>
  <p:tag name="KSO_WM_UNIT_TYPE" val="f"/>
  <p:tag name="KSO_WM_UNIT_INDEX" val="1"/>
  <p:tag name="KSO_WM_UNIT_ID" val="150995287*f*1"/>
  <p:tag name="KSO_WM_UNIT_CLEAR" val="1"/>
  <p:tag name="KSO_WM_UNIT_LAYERLEVEL" val="1"/>
  <p:tag name="KSO_WM_UNIT_VALUE" val="130"/>
  <p:tag name="KSO_WM_UNIT_HIGHLIGHT" val="0"/>
  <p:tag name="KSO_WM_UNIT_COMPATIBLE" val="0"/>
  <p:tag name="KSO_WM_UNIT_PRESET_TEXT" val="请在此处添加文本"/>
  <p:tag name="KSO_WM_BEAUTIFY_FLAG" val="#wm#"/>
</p:tagLst>
</file>

<file path=ppt/tags/tag3.xml><?xml version="1.0" encoding="utf-8"?>
<p:tagLst xmlns:p="http://schemas.openxmlformats.org/presentationml/2006/main">
  <p:tag name="KSO_WM_TAG_VERSION" val="1.0"/>
  <p:tag name="KSO_WM_TEMPLATE_CATEGORY" val="preset"/>
  <p:tag name="KSO_WM_TEMPLATE_INDEX" val="1"/>
  <p:tag name="KSO_WM_UNIT_TYPE" val="o_h_f"/>
  <p:tag name="KSO_WM_UNIT_INDEX" val="1_1_1"/>
  <p:tag name="KSO_WM_UNIT_ID" val="150995287*o_h_f*1_1_1"/>
  <p:tag name="KSO_WM_UNIT_CLEAR" val="1"/>
  <p:tag name="KSO_WM_UNIT_LAYERLEVEL" val="1_1_1"/>
  <p:tag name="KSO_WM_UNIT_VALUE" val="36"/>
  <p:tag name="KSO_WM_UNIT_HIGHLIGHT" val="0"/>
  <p:tag name="KSO_WM_UNIT_COMPATIBLE" val="0"/>
  <p:tag name="KSO_WM_UNIT_PRESET_TEXT" val="第一级"/>
  <p:tag name="KSO_WM_BEAUTIFY_FLAG" val="#wm#"/>
  <p:tag name="KSO_WM_DIAGRAM_GROUP_CODE" val="第十三组"/>
</p:tagLst>
</file>

<file path=ppt/tags/tag4.xml><?xml version="1.0" encoding="utf-8"?>
<p:tagLst xmlns:p="http://schemas.openxmlformats.org/presentationml/2006/main">
  <p:tag name="KSO_WM_TAG_VERSION" val="1.0"/>
  <p:tag name="KSO_WM_TEMPLATE_CATEGORY" val="preset"/>
  <p:tag name="KSO_WM_TEMPLATE_INDEX" val="1"/>
  <p:tag name="KSO_WM_UNIT_TYPE" val="o_h_f"/>
  <p:tag name="KSO_WM_UNIT_INDEX" val="1_2_1"/>
  <p:tag name="KSO_WM_UNIT_ID" val="150995287*o_h_f*1_2_1"/>
  <p:tag name="KSO_WM_UNIT_CLEAR" val="1"/>
  <p:tag name="KSO_WM_UNIT_LAYERLEVEL" val="1_1_1"/>
  <p:tag name="KSO_WM_UNIT_VALUE" val="33"/>
  <p:tag name="KSO_WM_UNIT_HIGHLIGHT" val="0"/>
  <p:tag name="KSO_WM_UNIT_COMPATIBLE" val="0"/>
  <p:tag name="KSO_WM_UNIT_PRESET_TEXT" val="第二级"/>
  <p:tag name="KSO_WM_BEAUTIFY_FLAG" val="#wm#"/>
  <p:tag name="KSO_WM_DIAGRAM_GROUP_CODE" val="第十三组"/>
</p:tagLst>
</file>

<file path=ppt/tags/tag5.xml><?xml version="1.0" encoding="utf-8"?>
<p:tagLst xmlns:p="http://schemas.openxmlformats.org/presentationml/2006/main">
  <p:tag name="KSO_WM_TAG_VERSION" val="1.0"/>
  <p:tag name="KSO_WM_TEMPLATE_CATEGORY" val="preset"/>
  <p:tag name="KSO_WM_TEMPLATE_INDEX" val="1"/>
  <p:tag name="KSO_WM_UNIT_TYPE" val="o_h_f"/>
  <p:tag name="KSO_WM_UNIT_INDEX" val="1_3_1"/>
  <p:tag name="KSO_WM_UNIT_ID" val="150995287*o_h_f*1_3_1"/>
  <p:tag name="KSO_WM_UNIT_CLEAR" val="1"/>
  <p:tag name="KSO_WM_UNIT_LAYERLEVEL" val="1_1_1"/>
  <p:tag name="KSO_WM_UNIT_VALUE" val="64"/>
  <p:tag name="KSO_WM_UNIT_HIGHLIGHT" val="0"/>
  <p:tag name="KSO_WM_UNIT_COMPATIBLE" val="0"/>
  <p:tag name="KSO_WM_UNIT_PRESET_TEXT" val="第三级"/>
  <p:tag name="KSO_WM_BEAUTIFY_FLAG" val="#wm#"/>
  <p:tag name="KSO_WM_DIAGRAM_GROUP_CODE" val="第十三组"/>
</p:tagLst>
</file>

<file path=ppt/tags/tag6.xml><?xml version="1.0" encoding="utf-8"?>
<p:tagLst xmlns:p="http://schemas.openxmlformats.org/presentationml/2006/main">
  <p:tag name="KSO_WM_SLIDE_ID" val="150995287"/>
  <p:tag name="KSO_WM_SLIDE_INDEX" val="15"/>
  <p:tag name="KSO_WM_SLIDE_ITEM_CNT" val="4"/>
  <p:tag name="KSO_WM_SLIDE_LAYOUT" val="a_f_o"/>
  <p:tag name="KSO_WM_SLIDE_LAYOUT_CNT" val="1_1_1"/>
  <p:tag name="KSO_WM_SLIDE_TYPE" val="text"/>
  <p:tag name="KSO_WM_BEAUTIFY_FLAG" val="#wm#"/>
  <p:tag name="KSO_WM_SLIDE_POSITION" val="66*147"/>
  <p:tag name="KSO_WM_SLIDE_SIZE" val="801*313"/>
  <p:tag name="KSO_WM_TEMPLATE_CATEGORY" val="preset"/>
  <p:tag name="KSO_WM_TEMPLATE_INDEX" val="1"/>
  <p:tag name="KSO_WM_TAG_VERSION" val="1.0"/>
  <p:tag name="KSO_WM_DIAGRAM_GROUP_CODE" val="第十三组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</Words>
  <Application>Kingsoft Office WPP</Application>
  <PresentationFormat>宽屏</PresentationFormat>
  <Paragraphs>10</Paragraphs>
  <Slides>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Office 主题</vt:lpstr>
      <vt:lpstr>PowerPoint 演示文稿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kingsoft</dc:creator>
  <cp:lastModifiedBy>kingsoft</cp:lastModifiedBy>
  <cp:revision>1</cp:revision>
  <dcterms:created xsi:type="dcterms:W3CDTF">2015-12-03T08:53:30Z</dcterms:created>
  <dcterms:modified xsi:type="dcterms:W3CDTF">2015-12-03T08:53:30Z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2052-10.1.0.5359</vt:lpwstr>
  </property>
</Properties>
</file>