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占位符 12"/>
          <p:cNvSpPr txBox="1"/>
          <p:nvPr>
            <p:custDataLst>
              <p:tags r:id="rId1"/>
            </p:custDataLst>
          </p:nvPr>
        </p:nvSpPr>
        <p:spPr>
          <a:xfrm>
            <a:off x="1116417" y="2150048"/>
            <a:ext cx="2946991" cy="3690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4" name="文本占位符 14"/>
          <p:cNvSpPr txBox="1"/>
          <p:nvPr>
            <p:custDataLst>
              <p:tags r:id="rId2"/>
            </p:custDataLst>
          </p:nvPr>
        </p:nvSpPr>
        <p:spPr>
          <a:xfrm>
            <a:off x="4683639" y="2150048"/>
            <a:ext cx="2946991" cy="3690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5" name="文本占位符 3"/>
          <p:cNvSpPr txBox="1"/>
          <p:nvPr>
            <p:custDataLst>
              <p:tags r:id="rId3"/>
            </p:custDataLst>
          </p:nvPr>
        </p:nvSpPr>
        <p:spPr>
          <a:xfrm>
            <a:off x="8250862" y="2150048"/>
            <a:ext cx="2946991" cy="3690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9" name="对角圆角矩形 8"/>
          <p:cNvSpPr/>
          <p:nvPr>
            <p:custDataLst>
              <p:tags r:id="rId4"/>
            </p:custDataLst>
          </p:nvPr>
        </p:nvSpPr>
        <p:spPr>
          <a:xfrm>
            <a:off x="4335780" y="1797050"/>
            <a:ext cx="662305" cy="662305"/>
          </a:xfrm>
          <a:prstGeom prst="round2DiagRect">
            <a:avLst>
              <a:gd name="adj1" fmla="val 16667"/>
              <a:gd name="adj2" fmla="val 1826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en-US" altLang="zh-CN" sz="3600" dirty="0"/>
              <a:t>2</a:t>
            </a:r>
            <a:endParaRPr lang="en-US" altLang="zh-CN" sz="3600" dirty="0"/>
          </a:p>
        </p:txBody>
      </p:sp>
      <p:sp>
        <p:nvSpPr>
          <p:cNvPr id="10" name="对角圆角矩形 9"/>
          <p:cNvSpPr/>
          <p:nvPr>
            <p:custDataLst>
              <p:tags r:id="rId5"/>
            </p:custDataLst>
          </p:nvPr>
        </p:nvSpPr>
        <p:spPr>
          <a:xfrm>
            <a:off x="772160" y="1814195"/>
            <a:ext cx="662305" cy="662305"/>
          </a:xfrm>
          <a:prstGeom prst="round2DiagRect">
            <a:avLst>
              <a:gd name="adj1" fmla="val 16667"/>
              <a:gd name="adj2" fmla="val 1826"/>
            </a:avLst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en-US" altLang="zh-CN" sz="3600" dirty="0"/>
              <a:t>1</a:t>
            </a:r>
            <a:endParaRPr lang="en-US" altLang="zh-CN" sz="3600" dirty="0"/>
          </a:p>
        </p:txBody>
      </p:sp>
      <p:sp>
        <p:nvSpPr>
          <p:cNvPr id="11" name="对角圆角矩形 10"/>
          <p:cNvSpPr/>
          <p:nvPr>
            <p:custDataLst>
              <p:tags r:id="rId6"/>
            </p:custDataLst>
          </p:nvPr>
        </p:nvSpPr>
        <p:spPr>
          <a:xfrm>
            <a:off x="7931785" y="1818640"/>
            <a:ext cx="662305" cy="662305"/>
          </a:xfrm>
          <a:prstGeom prst="round2DiagRect">
            <a:avLst>
              <a:gd name="adj1" fmla="val 16667"/>
              <a:gd name="adj2" fmla="val 1826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/>
            <a:r>
              <a:rPr lang="en-US" altLang="zh-CN" sz="3600"/>
              <a:t>3</a:t>
            </a:r>
            <a:endParaRPr lang="en-US" altLang="zh-CN" sz="3600"/>
          </a:p>
        </p:txBody>
      </p:sp>
      <p:sp>
        <p:nvSpPr>
          <p:cNvPr id="12" name="标题 1"/>
          <p:cNvSpPr txBox="1"/>
          <p:nvPr>
            <p:custDataLst>
              <p:tags r:id="rId7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请在此处添加标题</a:t>
            </a:r>
            <a:endParaRPr lang="zh-CN" altLang="en-US" dirty="0" smtClean="0"/>
          </a:p>
        </p:txBody>
      </p:sp>
    </p:spTree>
    <p:custDataLst>
      <p:tags r:id="rId8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m_h_f"/>
  <p:tag name="KSO_WM_UNIT_INDEX" val="1_1_1"/>
  <p:tag name="KSO_WM_UNIT_ID" val="150995273*m_h_f*1_1_1"/>
  <p:tag name="KSO_WM_UNIT_CLEAR" val="1"/>
  <p:tag name="KSO_WM_UNIT_LAYERLEVEL" val="1_1_1"/>
  <p:tag name="KSO_WM_UNIT_VALUE" val="63"/>
  <p:tag name="KSO_WM_UNIT_HIGHLIGHT" val="0"/>
  <p:tag name="KSO_WM_UNIT_COMPATIBLE" val="0"/>
  <p:tag name="KSO_WM_UNIT_PRESET_TEXT" val="请在此处添加文本"/>
  <p:tag name="KSO_WM_BEAUTIFY_FLAG" val="#wm#"/>
  <p:tag name="KSO_WM_DIAGRAM_GROUP_CODE" val="第十组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m_h_f"/>
  <p:tag name="KSO_WM_UNIT_INDEX" val="1_2_1"/>
  <p:tag name="KSO_WM_UNIT_ID" val="150995273*m_h_f*1_2_1"/>
  <p:tag name="KSO_WM_UNIT_CLEAR" val="1"/>
  <p:tag name="KSO_WM_UNIT_LAYERLEVEL" val="1_1_1"/>
  <p:tag name="KSO_WM_UNIT_VALUE" val="63"/>
  <p:tag name="KSO_WM_UNIT_HIGHLIGHT" val="0"/>
  <p:tag name="KSO_WM_UNIT_COMPATIBLE" val="0"/>
  <p:tag name="KSO_WM_UNIT_PRESET_TEXT" val="请在此处添加文本"/>
  <p:tag name="KSO_WM_BEAUTIFY_FLAG" val="#wm#"/>
  <p:tag name="KSO_WM_DIAGRAM_GROUP_CODE" val="第十组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m_h_f"/>
  <p:tag name="KSO_WM_UNIT_INDEX" val="1_3_1"/>
  <p:tag name="KSO_WM_UNIT_ID" val="150995273*m_h_f*1_3_1"/>
  <p:tag name="KSO_WM_UNIT_CLEAR" val="1"/>
  <p:tag name="KSO_WM_UNIT_LAYERLEVEL" val="1_1_1"/>
  <p:tag name="KSO_WM_UNIT_VALUE" val="63"/>
  <p:tag name="KSO_WM_UNIT_HIGHLIGHT" val="0"/>
  <p:tag name="KSO_WM_UNIT_COMPATIBLE" val="0"/>
  <p:tag name="KSO_WM_UNIT_PRESET_TEXT" val="请在此处添加文本"/>
  <p:tag name="KSO_WM_BEAUTIFY_FLAG" val="#wm#"/>
  <p:tag name="KSO_WM_DIAGRAM_GROUP_CODE" val="第十组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m_i"/>
  <p:tag name="KSO_WM_UNIT_INDEX" val="1_1"/>
  <p:tag name="KSO_WM_UNIT_ID" val="150995273*m_i*1_1"/>
  <p:tag name="KSO_WM_UNIT_CLEAR" val="1"/>
  <p:tag name="KSO_WM_UNIT_LAYERLEVEL" val="1_1"/>
  <p:tag name="KSO_WM_BEAUTIFY_FLAG" val="#wm#"/>
  <p:tag name="KSO_WM_DIAGRAM_GROUP_CODE" val="第十组"/>
</p:tagLst>
</file>

<file path=ppt/tags/tag5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m_i"/>
  <p:tag name="KSO_WM_UNIT_INDEX" val="1_2"/>
  <p:tag name="KSO_WM_UNIT_ID" val="150995273*m_i*1_2"/>
  <p:tag name="KSO_WM_UNIT_CLEAR" val="1"/>
  <p:tag name="KSO_WM_UNIT_LAYERLEVEL" val="1_1"/>
  <p:tag name="KSO_WM_BEAUTIFY_FLAG" val="#wm#"/>
  <p:tag name="KSO_WM_DIAGRAM_GROUP_CODE" val="第十组"/>
</p:tagLst>
</file>

<file path=ppt/tags/tag6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m_i"/>
  <p:tag name="KSO_WM_UNIT_INDEX" val="1_3"/>
  <p:tag name="KSO_WM_UNIT_ID" val="150995273*m_i*1_3"/>
  <p:tag name="KSO_WM_UNIT_CLEAR" val="1"/>
  <p:tag name="KSO_WM_UNIT_LAYERLEVEL" val="1_1"/>
  <p:tag name="KSO_WM_BEAUTIFY_FLAG" val="#wm#"/>
  <p:tag name="KSO_WM_DIAGRAM_GROUP_CODE" val="第十组"/>
</p:tagLst>
</file>

<file path=ppt/tags/tag7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a"/>
  <p:tag name="KSO_WM_UNIT_INDEX" val="1"/>
  <p:tag name="KSO_WM_UNIT_ID" val="150995273*a*1"/>
  <p:tag name="KSO_WM_UNIT_CLEAR" val="1"/>
  <p:tag name="KSO_WM_UNIT_LAYERLEVEL" val="1"/>
  <p:tag name="KSO_WM_UNIT_VALUE" val="40"/>
  <p:tag name="KSO_WM_UNIT_ISCONTENTSTITLE" val="0"/>
  <p:tag name="KSO_WM_UNIT_HIGHLIGHT" val="0"/>
  <p:tag name="KSO_WM_UNIT_COMPATIBLE" val="0"/>
  <p:tag name="KSO_WM_UNIT_PRESET_TEXT" val="请在此处添加标题"/>
  <p:tag name="KSO_WM_BEAUTIFY_FLAG" val="#wm#"/>
</p:tagLst>
</file>

<file path=ppt/tags/tag8.xml><?xml version="1.0" encoding="utf-8"?>
<p:tagLst xmlns:p="http://schemas.openxmlformats.org/presentationml/2006/main">
  <p:tag name="KSO_WM_SLIDE_ID" val="150995273"/>
  <p:tag name="KSO_WM_SLIDE_INDEX" val="12"/>
  <p:tag name="KSO_WM_SLIDE_ITEM_CNT" val="3"/>
  <p:tag name="KSO_WM_SLIDE_LAYOUT" val="a_m"/>
  <p:tag name="KSO_WM_SLIDE_LAYOUT_CNT" val="1_1"/>
  <p:tag name="KSO_WM_SLIDE_TYPE" val="text"/>
  <p:tag name="KSO_WM_BEAUTIFY_FLAG" val="#wm#"/>
  <p:tag name="KSO_WM_SLIDE_POSITION" val="61*142"/>
  <p:tag name="KSO_WM_SLIDE_SIZE" val="821*318"/>
  <p:tag name="KSO_WM_TEMPLATE_CATEGORY" val="preset"/>
  <p:tag name="KSO_WM_TEMPLATE_INDEX" val="1"/>
  <p:tag name="KSO_WM_TAG_VERSION" val="1.0"/>
  <p:tag name="KSO_WM_DIAGRAM_GROUP_CODE" val="第十组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Kingsoft Office WPP</Application>
  <PresentationFormat>宽屏</PresentationFormat>
  <Paragraphs>14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2015-12-03T08:53:29Z</dcterms:created>
  <dcterms:modified xsi:type="dcterms:W3CDTF">2015-12-03T08:53:29Z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