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970222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59724" y="1567346"/>
            <a:ext cx="4701840" cy="71009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59724" y="2338388"/>
            <a:ext cx="4701840" cy="378596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89616" y="1567346"/>
            <a:ext cx="4701841" cy="710095"/>
          </a:xfr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>
              <a:buNone/>
              <a:defRPr lang="zh-CN" altLang="en-US" b="0" smtClean="0"/>
            </a:lvl1pPr>
          </a:lstStyle>
          <a:p>
            <a:pPr marL="0" lvl="0" indent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89616" y="2357460"/>
            <a:ext cx="4701841" cy="376689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260850" cy="1600200"/>
          </a:xfr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384800" y="457201"/>
            <a:ext cx="5970588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26085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tags" Target="../tags/tag4.xml"/><Relationship Id="rId4" Type="http://schemas.openxmlformats.org/officeDocument/2006/relationships/image" Target="../media/image1.png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1"/>
          <p:cNvSpPr txBox="1"/>
          <p:nvPr>
            <p:custDataLst>
              <p:tags r:id="rId1"/>
            </p:custDataLst>
          </p:nvPr>
        </p:nvSpPr>
        <p:spPr>
          <a:xfrm>
            <a:off x="831850" y="3797300"/>
            <a:ext cx="10515600" cy="16637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请在此处添加标题</a:t>
            </a:r>
            <a:endParaRPr lang="zh-CN" altLang="en-US" dirty="0" smtClean="0"/>
          </a:p>
        </p:txBody>
      </p:sp>
      <p:sp>
        <p:nvSpPr>
          <p:cNvPr id="8" name="文本占位符 2"/>
          <p:cNvSpPr txBox="1"/>
          <p:nvPr>
            <p:custDataLst>
              <p:tags r:id="rId2"/>
            </p:custDataLst>
          </p:nvPr>
        </p:nvSpPr>
        <p:spPr>
          <a:xfrm>
            <a:off x="831850" y="5461000"/>
            <a:ext cx="10515600" cy="7175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mtClean="0"/>
              <a:t>请在此处添加副标题</a:t>
            </a:r>
            <a:endParaRPr lang="zh-CN" altLang="en-US" dirty="0" smtClean="0"/>
          </a:p>
        </p:txBody>
      </p:sp>
      <p:pic>
        <p:nvPicPr>
          <p:cNvPr id="9" name="图片 8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381" y="322279"/>
            <a:ext cx="9978135" cy="3475021"/>
          </a:xfrm>
          <a:prstGeom prst="rect">
            <a:avLst/>
          </a:prstGeom>
        </p:spPr>
      </p:pic>
    </p:spTree>
    <p:custDataLst>
      <p:tags r:id="rId5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a"/>
  <p:tag name="KSO_WM_UNIT_INDEX" val="1"/>
  <p:tag name="KSO_WM_UNIT_ID" val="150995208*a*1"/>
  <p:tag name="KSO_WM_UNIT_CLEAR" val="1"/>
  <p:tag name="KSO_WM_UNIT_LAYERLEVEL" val="1"/>
  <p:tag name="KSO_WM_UNIT_VALUE" val="30"/>
  <p:tag name="KSO_WM_UNIT_ISCONTENTSTITLE" val="0"/>
  <p:tag name="KSO_WM_UNIT_HIGHLIGHT" val="0"/>
  <p:tag name="KSO_WM_UNIT_COMPATIBLE" val="0"/>
  <p:tag name="KSO_WM_BEAUTIFY_FLAG" val="#wm#"/>
  <p:tag name="KSO_WM_UNIT_PRESET_TEXT" val="请在此处添加标题"/>
</p:tagLst>
</file>

<file path=ppt/tags/tag2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b"/>
  <p:tag name="KSO_WM_UNIT_INDEX" val="1"/>
  <p:tag name="KSO_WM_UNIT_ID" val="150995208*b*1"/>
  <p:tag name="KSO_WM_UNIT_CLEAR" val="1"/>
  <p:tag name="KSO_WM_UNIT_LAYERLEVEL" val="1"/>
  <p:tag name="KSO_WM_UNIT_VALUE" val="80"/>
  <p:tag name="KSO_WM_UNIT_ISCONTENTSTITLE" val="0"/>
  <p:tag name="KSO_WM_UNIT_HIGHLIGHT" val="0"/>
  <p:tag name="KSO_WM_UNIT_COMPATIBLE" val="0"/>
  <p:tag name="KSO_WM_BEAUTIFY_FLAG" val="#wm#"/>
  <p:tag name="KSO_WM_UNIT_PRESET_TEXT" val="请在此处添加副标题"/>
</p:tagLst>
</file>

<file path=ppt/tags/tag3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d"/>
  <p:tag name="KSO_WM_UNIT_INDEX" val="1"/>
  <p:tag name="KSO_WM_UNIT_ID" val="150995208*d*1"/>
  <p:tag name="KSO_WM_UNIT_CLEAR" val="0"/>
  <p:tag name="KSO_WM_UNIT_LAYERLEVEL" val="1"/>
  <p:tag name="KSO_WM_UNIT_VALUE" val="965*2770"/>
  <p:tag name="KSO_WM_UNIT_HIGHLIGHT" val="0"/>
  <p:tag name="KSO_WM_UNIT_COMPATIBLE" val="0"/>
  <p:tag name="KSO_WM_BEAUTIFY_FLAG" val="#wm#"/>
</p:tagLst>
</file>

<file path=ppt/tags/tag4.xml><?xml version="1.0" encoding="utf-8"?>
<p:tagLst xmlns:p="http://schemas.openxmlformats.org/presentationml/2006/main">
  <p:tag name="KSO_WM_SLIDE_ID" val="150995208"/>
  <p:tag name="KSO_WM_SLIDE_INDEX" val="1"/>
  <p:tag name="KSO_WM_SLIDE_ITEM_CNT" val="3"/>
  <p:tag name="KSO_WM_SLIDE_LAYOUT" val="a_b_d"/>
  <p:tag name="KSO_WM_SLIDE_LAYOUT_CNT" val="1_1_1"/>
  <p:tag name="KSO_WM_SLIDE_TYPE" val="title"/>
  <p:tag name="KSO_WM_BEAUTIFY_FLAG" val="#wm#"/>
  <p:tag name="KSO_WM_TEMPLATE_CATEGORY" val="preset"/>
  <p:tag name="KSO_WM_TEMPLATE_INDEX" val="1"/>
  <p:tag name="KSO_WM_TAG_VERSION" val="1.0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Kingsoft Office WPP</Application>
  <PresentationFormat>宽屏</PresentationFormat>
  <Paragraphs>4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kingsoft</cp:lastModifiedBy>
  <cp:revision>1</cp:revision>
  <dcterms:created xsi:type="dcterms:W3CDTF">2015-12-12T11:01:39Z</dcterms:created>
  <dcterms:modified xsi:type="dcterms:W3CDTF">2015-12-12T11:01:39Z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2052-10.1.0.5424</vt:lpwstr>
  </property>
</Properties>
</file>