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5255895" cy="934529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6F6D-FB2C-4A93-B18F-24E90D5C3B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686B1-6509-4CC6-A0C8-F609EF2537B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365" y="497569"/>
            <a:ext cx="4533484" cy="1806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365" y="2487837"/>
            <a:ext cx="4533484" cy="59297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1365" y="8662001"/>
            <a:ext cx="1182648" cy="497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06F6D-FB2C-4A93-B18F-24E90D5C3B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121" y="8662001"/>
            <a:ext cx="1773972" cy="497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12200" y="8662001"/>
            <a:ext cx="1182648" cy="497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686B1-6509-4CC6-A0C8-F609EF2537B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525145" rtl="0" eaLnBrk="1" latinLnBrk="0" hangingPunct="1">
        <a:lnSpc>
          <a:spcPct val="90000"/>
        </a:lnSpc>
        <a:spcBef>
          <a:spcPct val="0"/>
        </a:spcBef>
        <a:buNone/>
        <a:defRPr sz="25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445" indent="-131445" algn="l" defTabSz="525145" rtl="0" eaLnBrk="1" latinLnBrk="0" hangingPunct="1">
        <a:lnSpc>
          <a:spcPct val="90000"/>
        </a:lnSpc>
        <a:spcBef>
          <a:spcPts val="575"/>
        </a:spcBef>
        <a:buFont typeface="Arial" pitchFamily="34" charset="0"/>
        <a:buChar char="•"/>
        <a:defRPr sz="1610" kern="1200">
          <a:solidFill>
            <a:schemeClr val="tx1"/>
          </a:solidFill>
          <a:latin typeface="+mn-lt"/>
          <a:ea typeface="+mn-ea"/>
          <a:cs typeface="+mn-cs"/>
        </a:defRPr>
      </a:lvl1pPr>
      <a:lvl2pPr marL="394335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57225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1948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237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26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15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04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3930" indent="-131445" algn="l" defTabSz="525145" rtl="0" eaLnBrk="1" latinLnBrk="0" hangingPunct="1">
        <a:lnSpc>
          <a:spcPct val="90000"/>
        </a:lnSpc>
        <a:spcBef>
          <a:spcPts val="285"/>
        </a:spcBef>
        <a:buFont typeface="Arial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0925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3815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6705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39595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2485" algn="l" defTabSz="525145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1286" y="2513640"/>
            <a:ext cx="2252763" cy="304505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1251" y="2532055"/>
            <a:ext cx="2252762" cy="3045055"/>
          </a:xfrm>
          <a:prstGeom prst="rect">
            <a:avLst/>
          </a:prstGeom>
        </p:spPr>
      </p:pic>
      <p:sp>
        <p:nvSpPr>
          <p:cNvPr id="13" name="标题 1"/>
          <p:cNvSpPr txBox="1"/>
          <p:nvPr>
            <p:custDataLst>
              <p:tags r:id="rId4"/>
            </p:custDataLst>
          </p:nvPr>
        </p:nvSpPr>
        <p:spPr>
          <a:xfrm>
            <a:off x="361251" y="1006679"/>
            <a:ext cx="4532799" cy="1258349"/>
          </a:xfrm>
          <a:prstGeom prst="rect">
            <a:avLst/>
          </a:prstGeom>
        </p:spPr>
        <p:txBody>
          <a:bodyPr vert="horz" lIns="39422" tIns="19711" rIns="39422" bIns="19711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600" dirty="0" smtClean="0"/>
              <a:t>请在此处添加标题</a:t>
            </a:r>
            <a:endParaRPr lang="zh-CN" altLang="en-US" sz="3600" dirty="0"/>
          </a:p>
        </p:txBody>
      </p:sp>
      <p:sp>
        <p:nvSpPr>
          <p:cNvPr id="14" name="文本占位符 11"/>
          <p:cNvSpPr txBox="1"/>
          <p:nvPr>
            <p:custDataLst>
              <p:tags r:id="rId5"/>
            </p:custDataLst>
          </p:nvPr>
        </p:nvSpPr>
        <p:spPr>
          <a:xfrm>
            <a:off x="361251" y="5771125"/>
            <a:ext cx="4532799" cy="261039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mtClean="0"/>
              <a:t>请在此处添加文本</a:t>
            </a:r>
            <a:endParaRPr lang="zh-CN" altLang="en-US" sz="2000" dirty="0"/>
          </a:p>
        </p:txBody>
      </p:sp>
    </p:spTree>
    <p:custDataLst>
      <p:tags r:id="rId6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3"/>
  <p:tag name="KSO_WM_UNIT_TYPE" val="d"/>
  <p:tag name="KSO_WM_UNIT_INDEX" val="2"/>
  <p:tag name="KSO_WM_UNIT_ID" val="150995210*d*2"/>
  <p:tag name="KSO_WM_UNIT_CLEAR" val="0"/>
  <p:tag name="KSO_WM_UNIT_LAYERLEVEL" val="1"/>
  <p:tag name="KSO_WM_UNIT_VALUE" val="845*625"/>
  <p:tag name="KSO_WM_UNIT_HIGHLIGHT" val="0"/>
  <p:tag name="KSO_WM_UNIT_COMPATIBLE" val="0"/>
  <p:tag name="KSO_WM_BEAUTIFY_FLAG" val="#wm#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3"/>
  <p:tag name="KSO_WM_UNIT_TYPE" val="d"/>
  <p:tag name="KSO_WM_UNIT_INDEX" val="1"/>
  <p:tag name="KSO_WM_UNIT_ID" val="150995210*d*1"/>
  <p:tag name="KSO_WM_UNIT_CLEAR" val="0"/>
  <p:tag name="KSO_WM_UNIT_LAYERLEVEL" val="1"/>
  <p:tag name="KSO_WM_UNIT_VALUE" val="845*625"/>
  <p:tag name="KSO_WM_UNIT_HIGHLIGHT" val="0"/>
  <p:tag name="KSO_WM_UNIT_COMPATIBLE" val="0"/>
  <p:tag name="KSO_WM_BEAUTIFY_FLAG" val="#wm#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3"/>
  <p:tag name="KSO_WM_UNIT_TYPE" val="a"/>
  <p:tag name="KSO_WM_UNIT_INDEX" val="1"/>
  <p:tag name="KSO_WM_UNIT_ID" val="150995210*a*1"/>
  <p:tag name="KSO_WM_UNIT_CLEAR" val="1"/>
  <p:tag name="KSO_WM_UNIT_LAYERLEVEL" val="1"/>
  <p:tag name="KSO_WM_UNIT_VALUE" val="20"/>
  <p:tag name="KSO_WM_UNIT_ISCONTENTSTITLE" val="0"/>
  <p:tag name="KSO_WM_UNIT_HIGHLIGHT" val="0"/>
  <p:tag name="KSO_WM_UNIT_COMPATIBLE" val="0"/>
  <p:tag name="KSO_WM_BEAUTIFY_FLAG" val="#wm#"/>
  <p:tag name="KSO_WM_UNIT_PRESET_TEXT" val="请在此处添加标题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3"/>
  <p:tag name="KSO_WM_UNIT_TYPE" val="f"/>
  <p:tag name="KSO_WM_UNIT_INDEX" val="1"/>
  <p:tag name="KSO_WM_UNIT_ID" val="150995210*f*1"/>
  <p:tag name="KSO_WM_UNIT_CLEAR" val="1"/>
  <p:tag name="KSO_WM_UNIT_LAYERLEVEL" val="1"/>
  <p:tag name="KSO_WM_UNIT_VALUE" val="153"/>
  <p:tag name="KSO_WM_UNIT_HIGHLIGHT" val="0"/>
  <p:tag name="KSO_WM_UNIT_COMPATIBLE" val="0"/>
  <p:tag name="KSO_WM_BEAUTIFY_FLAG" val="#wm#"/>
  <p:tag name="KSO_WM_UNIT_PRESET_TEXT" val="请在此处添加文本"/>
</p:tagLst>
</file>

<file path=ppt/tags/tag5.xml><?xml version="1.0" encoding="utf-8"?>
<p:tagLst xmlns:p="http://schemas.openxmlformats.org/presentationml/2006/main">
  <p:tag name="KSO_WM_SLIDE_ID" val="150995210"/>
  <p:tag name="KSO_WM_SLIDE_INDEX" val="2"/>
  <p:tag name="KSO_WM_SLIDE_ITEM_CNT" val="3"/>
  <p:tag name="KSO_WM_SLIDE_LAYOUT" val="a_f_d"/>
  <p:tag name="KSO_WM_SLIDE_LAYOUT_CNT" val="1_1_2"/>
  <p:tag name="KSO_WM_SLIDE_TYPE" val="text"/>
  <p:tag name="KSO_WM_BEAUTIFY_FLAG" val="#wm#"/>
  <p:tag name="KSO_WM_SLIDE_POSITION" val="28*198"/>
  <p:tag name="KSO_WM_SLIDE_SIZE" val="357*462"/>
  <p:tag name="KSO_WM_TEMPLATE_CATEGORY" val="preset"/>
  <p:tag name="KSO_WM_TEMPLATE_INDEX" val="3"/>
  <p:tag name="KSO_WM_TAG_VERSION" val="1.0"/>
</p:tagLst>
</file>

<file path=ppt/theme/theme1.xml><?xml version="1.0" encoding="utf-8"?>
<a:theme xmlns:a="http://schemas.openxmlformats.org/drawingml/2006/main" name="1_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Kingsoft Office WPP</Application>
  <PresentationFormat>宽屏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1_Office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2015-12-03T09:07:04Z</dcterms:created>
  <dcterms:modified xsi:type="dcterms:W3CDTF">2015-12-03T09:07:04Z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2052-10.1.0.5359</vt:lpwstr>
  </property>
</Properties>
</file>