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5255895" cy="934529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F6D-FB2C-4A93-B18F-24E90D5C3B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686B1-6509-4CC6-A0C8-F609EF2537B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365" y="497569"/>
            <a:ext cx="4533484" cy="1806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365" y="2487837"/>
            <a:ext cx="4533484" cy="5929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1365" y="8662001"/>
            <a:ext cx="1182648" cy="497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6F6D-FB2C-4A93-B18F-24E90D5C3B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121" y="8662001"/>
            <a:ext cx="1773972" cy="497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12200" y="8662001"/>
            <a:ext cx="1182648" cy="497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686B1-6509-4CC6-A0C8-F609EF2537B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525145" rtl="0" eaLnBrk="1" latinLnBrk="0" hangingPunct="1">
        <a:lnSpc>
          <a:spcPct val="90000"/>
        </a:lnSpc>
        <a:spcBef>
          <a:spcPct val="0"/>
        </a:spcBef>
        <a:buNone/>
        <a:defRPr sz="25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445" indent="-131445" algn="l" defTabSz="525145" rtl="0" eaLnBrk="1" latinLnBrk="0" hangingPunct="1">
        <a:lnSpc>
          <a:spcPct val="90000"/>
        </a:lnSpc>
        <a:spcBef>
          <a:spcPts val="575"/>
        </a:spcBef>
        <a:buFont typeface="Arial" pitchFamily="34" charset="0"/>
        <a:buChar char="•"/>
        <a:defRPr sz="1610" kern="1200">
          <a:solidFill>
            <a:schemeClr val="tx1"/>
          </a:solidFill>
          <a:latin typeface="+mn-lt"/>
          <a:ea typeface="+mn-ea"/>
          <a:cs typeface="+mn-cs"/>
        </a:defRPr>
      </a:lvl1pPr>
      <a:lvl2pPr marL="394335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57225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1948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237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26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15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04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393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092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381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670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3959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248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4.xml"/><Relationship Id="rId4" Type="http://schemas.openxmlformats.org/officeDocument/2006/relationships/image" Target="../media/image1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/>
          <p:cNvSpPr txBox="1"/>
          <p:nvPr>
            <p:custDataLst>
              <p:tags r:id="rId1"/>
            </p:custDataLst>
          </p:nvPr>
        </p:nvSpPr>
        <p:spPr>
          <a:xfrm>
            <a:off x="341849" y="6572774"/>
            <a:ext cx="4533483" cy="11367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smtClean="0"/>
              <a:t>请在此处添加标题</a:t>
            </a:r>
            <a:endParaRPr lang="zh-CN" altLang="en-US" sz="4000" dirty="0"/>
          </a:p>
        </p:txBody>
      </p:sp>
      <p:sp>
        <p:nvSpPr>
          <p:cNvPr id="8" name="文本占位符 2"/>
          <p:cNvSpPr txBox="1"/>
          <p:nvPr>
            <p:custDataLst>
              <p:tags r:id="rId2"/>
            </p:custDataLst>
          </p:nvPr>
        </p:nvSpPr>
        <p:spPr>
          <a:xfrm>
            <a:off x="341849" y="7709483"/>
            <a:ext cx="4533483" cy="9274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mtClean="0"/>
              <a:t>请在此处添加副标题</a:t>
            </a:r>
            <a:endParaRPr lang="zh-CN" altLang="en-US" sz="2000" dirty="0"/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37" y="665149"/>
            <a:ext cx="4298053" cy="5811151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3"/>
  <p:tag name="KSO_WM_UNIT_TYPE" val="a"/>
  <p:tag name="KSO_WM_UNIT_INDEX" val="1"/>
  <p:tag name="KSO_WM_UNIT_ID" val="264*a*1"/>
  <p:tag name="KSO_WM_UNIT_CLEAR" val="1"/>
  <p:tag name="KSO_WM_UNIT_LAYERLEVEL" val="1"/>
  <p:tag name="KSO_WM_UNIT_VALUE" val="18"/>
  <p:tag name="KSO_WM_UNIT_ISCONTENTSTITLE" val="0"/>
  <p:tag name="KSO_WM_UNIT_HIGHLIGHT" val="0"/>
  <p:tag name="KSO_WM_UNIT_COMPATIBLE" val="0"/>
  <p:tag name="KSO_WM_BEAUTIFY_FLAG" val="#wm#"/>
  <p:tag name="KSO_WM_UNIT_PRESET_TEXT" val="请在此处添加标题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3"/>
  <p:tag name="KSO_WM_UNIT_TYPE" val="b"/>
  <p:tag name="KSO_WM_UNIT_INDEX" val="1"/>
  <p:tag name="KSO_WM_UNIT_ID" val="264*b*1"/>
  <p:tag name="KSO_WM_UNIT_CLEAR" val="1"/>
  <p:tag name="KSO_WM_UNIT_LAYERLEVEL" val="1"/>
  <p:tag name="KSO_WM_UNIT_VALUE" val="57"/>
  <p:tag name="KSO_WM_UNIT_ISCONTENTSTITLE" val="0"/>
  <p:tag name="KSO_WM_UNIT_HIGHLIGHT" val="0"/>
  <p:tag name="KSO_WM_UNIT_COMPATIBLE" val="0"/>
  <p:tag name="KSO_WM_BEAUTIFY_FLAG" val="#wm#"/>
  <p:tag name="KSO_WM_UNIT_PRESET_TEXT" val="请在此处添加副标题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3"/>
  <p:tag name="KSO_WM_UNIT_TYPE" val="d"/>
  <p:tag name="KSO_WM_UNIT_INDEX" val="1"/>
  <p:tag name="KSO_WM_UNIT_ID" val="264*d*1"/>
  <p:tag name="KSO_WM_UNIT_CLEAR" val="0"/>
  <p:tag name="KSO_WM_UNIT_LAYERLEVEL" val="1"/>
  <p:tag name="KSO_WM_UNIT_VALUE" val="1613*1193"/>
  <p:tag name="KSO_WM_UNIT_HIGHLIGHT" val="0"/>
  <p:tag name="KSO_WM_UNIT_COMPATIBLE" val="0"/>
  <p:tag name="KSO_WM_BEAUTIFY_FLAG" val="#wm#"/>
</p:tagLst>
</file>

<file path=ppt/tags/tag4.xml><?xml version="1.0" encoding="utf-8"?>
<p:tagLst xmlns:p="http://schemas.openxmlformats.org/presentationml/2006/main">
  <p:tag name="KSO_WM_SLIDE_ID" val="150995208"/>
  <p:tag name="KSO_WM_SLIDE_INDEX" val="1"/>
  <p:tag name="KSO_WM_SLIDE_ITEM_CNT" val="3"/>
  <p:tag name="KSO_WM_SLIDE_LAYOUT" val="a_b_d"/>
  <p:tag name="KSO_WM_SLIDE_LAYOUT_CNT" val="1_1_1"/>
  <p:tag name="KSO_WM_SLIDE_TYPE" val="title"/>
  <p:tag name="KSO_WM_BEAUTIFY_FLAG" val="#wm#"/>
  <p:tag name="KSO_WM_TEMPLATE_CATEGORY" val="preset"/>
  <p:tag name="KSO_WM_TEMPLATE_INDEX" val="3"/>
  <p:tag name="KSO_WM_TAG_VERSION" val="1.0"/>
</p:tagLst>
</file>

<file path=ppt/theme/theme1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Kingsoft Office WPP</Application>
  <PresentationFormat>宽屏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1_Office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2015-12-12T11:54:00Z</dcterms:created>
  <dcterms:modified xsi:type="dcterms:W3CDTF">2015-12-12T11:54:01Z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2052-10.1.0.5424</vt:lpwstr>
  </property>
</Properties>
</file>