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99" d="100"/>
          <a:sy n="99" d="100"/>
        </p:scale>
        <p:origin x="84" y="58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tags" Target="../tags/tag65.xml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p>
            <a:endParaRPr lang="zh-CN" altLang="zh-CN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p>
            <a:endParaRPr lang="zh-CN" altLang="en-US"/>
          </a:p>
        </p:txBody>
      </p:sp>
    </p:spTree>
    <p:custDataLst>
      <p:tags r:id="rId3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081_1*a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081_1*b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PS" id="{8741FFC2-4D7D-48D1-88A6-21A4E405BEEE}" vid="{BE4B9CD3-767A-4D54-8AE3-5DB2A8AFC4D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演示</Application>
  <PresentationFormat>宽屏</PresentationFormat>
  <Paragraphs>0</Paragraphs>
  <Slides>1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宋体</vt:lpstr>
      <vt:lpstr>Wingdings</vt:lpstr>
      <vt:lpstr>Wingdings</vt:lpstr>
      <vt:lpstr>微软雅黑</vt:lpstr>
      <vt:lpstr>Arial Unicode MS</vt:lpstr>
      <vt:lpstr>Calibri</vt:lpstr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Administrator</cp:lastModifiedBy>
  <cp:revision>154</cp:revision>
  <dcterms:created xsi:type="dcterms:W3CDTF">2019-06-19T02:08:00Z</dcterms:created>
  <dcterms:modified xsi:type="dcterms:W3CDTF">2022-08-31T03:12:14Z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2052-11.1.0.12313</vt:lpwstr>
  </property>
  <property fmtid="{D5CDD505-2E9C-101B-9397-08002B2CF9AE}" pid="3" name="ICV">
    <vt:lpwstr>2714BC2042754196817988410A36725A</vt:lpwstr>
  </property>
</Properties>
</file>